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24E9-D837-4DF5-B928-BA70A1B01331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B358-D39E-4134-80A6-431613210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8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24E9-D837-4DF5-B928-BA70A1B01331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B358-D39E-4134-80A6-431613210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9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24E9-D837-4DF5-B928-BA70A1B01331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B358-D39E-4134-80A6-431613210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5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24E9-D837-4DF5-B928-BA70A1B01331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B358-D39E-4134-80A6-431613210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7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24E9-D837-4DF5-B928-BA70A1B01331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B358-D39E-4134-80A6-431613210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4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24E9-D837-4DF5-B928-BA70A1B01331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B358-D39E-4134-80A6-431613210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3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24E9-D837-4DF5-B928-BA70A1B01331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B358-D39E-4134-80A6-431613210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4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24E9-D837-4DF5-B928-BA70A1B01331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B358-D39E-4134-80A6-431613210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0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24E9-D837-4DF5-B928-BA70A1B01331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B358-D39E-4134-80A6-431613210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4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24E9-D837-4DF5-B928-BA70A1B01331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B358-D39E-4134-80A6-431613210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9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24E9-D837-4DF5-B928-BA70A1B01331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B358-D39E-4134-80A6-431613210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4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024E9-D837-4DF5-B928-BA70A1B01331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2B358-D39E-4134-80A6-431613210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3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160" y="1122363"/>
            <a:ext cx="11033760" cy="238760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How accountability can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increase </a:t>
            </a:r>
            <a:r>
              <a:rPr lang="en-US" i="1" dirty="0"/>
              <a:t>racial inequality: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The </a:t>
            </a:r>
            <a:r>
              <a:rPr lang="en-US" i="1" dirty="0"/>
              <a:t>case of federal risk-sharing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16680"/>
            <a:ext cx="9144000" cy="1341120"/>
          </a:xfrm>
        </p:spPr>
        <p:txBody>
          <a:bodyPr/>
          <a:lstStyle/>
          <a:p>
            <a:r>
              <a:rPr lang="en-US" dirty="0" smtClean="0"/>
              <a:t>Nicholas Hillman</a:t>
            </a:r>
            <a:br>
              <a:rPr lang="en-US" dirty="0" smtClean="0"/>
            </a:br>
            <a:r>
              <a:rPr lang="en-US" dirty="0" smtClean="0"/>
              <a:t>University of Wisconsin-Madison</a:t>
            </a:r>
            <a:br>
              <a:rPr lang="en-US" dirty="0" smtClean="0"/>
            </a:br>
            <a:r>
              <a:rPr lang="en-US" dirty="0" smtClean="0"/>
              <a:t>9/25/2018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10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Policy context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/>
          <a:lstStyle/>
          <a:p>
            <a:r>
              <a:rPr lang="en-US" dirty="0" smtClean="0"/>
              <a:t>Public concern about growth and consequences of student loan debt</a:t>
            </a:r>
          </a:p>
          <a:p>
            <a:endParaRPr lang="en-US" dirty="0" smtClean="0"/>
          </a:p>
          <a:p>
            <a:r>
              <a:rPr lang="en-US" dirty="0" smtClean="0"/>
              <a:t>Are we putting enough pressure on colleges to improve loan outcomes?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Federal “risk-sharing” proponents would say no</a:t>
            </a:r>
          </a:p>
          <a:p>
            <a:endParaRPr lang="en-US" dirty="0" smtClean="0"/>
          </a:p>
          <a:p>
            <a:r>
              <a:rPr lang="en-US" dirty="0" smtClean="0"/>
              <a:t>We need to fine colleges according to loan repayment rates</a:t>
            </a:r>
          </a:p>
        </p:txBody>
      </p:sp>
    </p:spTree>
    <p:extLst>
      <p:ext uri="{BB962C8B-B14F-4D97-AF65-F5344CB8AC3E}">
        <p14:creationId xmlns:p14="http://schemas.microsoft.com/office/powerpoint/2010/main" val="365707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8400" y="1828800"/>
            <a:ext cx="1853711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All colleges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For-profits 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All public/NPs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All MSIs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HBCUs &amp; PBIs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Highest First-Gen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All colleges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6611779"/>
            <a:ext cx="8717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College Scorecard </a:t>
            </a:r>
            <a:endParaRPr lang="en-US" sz="10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36086" cy="1325563"/>
          </a:xfrm>
        </p:spPr>
        <p:txBody>
          <a:bodyPr/>
          <a:lstStyle/>
          <a:p>
            <a:r>
              <a:rPr lang="en-US" b="1" dirty="0" smtClean="0"/>
              <a:t>Repayment, income, &amp; race are </a:t>
            </a:r>
            <a:r>
              <a:rPr lang="en-US" b="1" i="1" dirty="0" smtClean="0"/>
              <a:t>highly</a:t>
            </a:r>
            <a:r>
              <a:rPr lang="en-US" b="1" dirty="0" smtClean="0"/>
              <a:t> correlated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45920"/>
            <a:ext cx="7715250" cy="514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45920"/>
            <a:ext cx="7715250" cy="5143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45920"/>
            <a:ext cx="7715250" cy="5143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45920"/>
            <a:ext cx="7715250" cy="5143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45920"/>
            <a:ext cx="7715250" cy="5143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45920"/>
            <a:ext cx="7715250" cy="5143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45920"/>
            <a:ext cx="7715250" cy="51435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058400" y="1828800"/>
            <a:ext cx="1853711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All colleges</a:t>
            </a:r>
          </a:p>
          <a:p>
            <a:r>
              <a:rPr lang="en-US" sz="1400" dirty="0" smtClean="0"/>
              <a:t>For-profits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All public/NPs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All MSIs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HBCUs &amp; PBIs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Highest First-Gen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All colleges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058400" y="1828800"/>
            <a:ext cx="1853711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All colleges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For-profits </a:t>
            </a:r>
          </a:p>
          <a:p>
            <a:r>
              <a:rPr lang="en-US" sz="1400" dirty="0" smtClean="0"/>
              <a:t>All public/NPs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All MSIs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HBCUs &amp; PBIs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Highest First-Gen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All colleges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058400" y="1828800"/>
            <a:ext cx="1853711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All colleges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For-profits 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All public/NPs</a:t>
            </a:r>
          </a:p>
          <a:p>
            <a:r>
              <a:rPr lang="en-US" sz="1400" dirty="0" smtClean="0"/>
              <a:t>All MSIs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HBCUs &amp; PBIs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Highest First-Gen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All colleges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58400" y="1828800"/>
            <a:ext cx="1853711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All colleges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For-profits 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All public/NPs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All MSIs</a:t>
            </a:r>
          </a:p>
          <a:p>
            <a:r>
              <a:rPr lang="en-US" sz="1400" dirty="0" smtClean="0"/>
              <a:t>HBCUs &amp; PBIs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Highest First-Gen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All colleges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058400" y="1828800"/>
            <a:ext cx="1853711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All colleges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For-profits 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All public/NPs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All MSIs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HBCUs &amp; PBIs</a:t>
            </a:r>
          </a:p>
          <a:p>
            <a:r>
              <a:rPr lang="en-US" sz="1400" dirty="0" smtClean="0"/>
              <a:t>Highest First-Gen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All colleges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058400" y="1828800"/>
            <a:ext cx="1853711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All colleges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For-profits 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All public/NPs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All MSIs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HBCUs &amp; PBIs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Highest First-Gen</a:t>
            </a:r>
          </a:p>
          <a:p>
            <a:r>
              <a:rPr lang="en-US" sz="1400" dirty="0" smtClean="0"/>
              <a:t>All colleges</a:t>
            </a:r>
          </a:p>
        </p:txBody>
      </p:sp>
    </p:spTree>
    <p:extLst>
      <p:ext uri="{BB962C8B-B14F-4D97-AF65-F5344CB8AC3E}">
        <p14:creationId xmlns:p14="http://schemas.microsoft.com/office/powerpoint/2010/main" val="425607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fairer way to improve repayment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Penalizing colleges for inequality will only reinforce it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</a:t>
            </a:r>
            <a:r>
              <a:rPr lang="en-US" b="1" i="1" dirty="0" smtClean="0"/>
              <a:t>specific</a:t>
            </a:r>
            <a:r>
              <a:rPr lang="en-US" dirty="0" smtClean="0"/>
              <a:t> actions will improve repayment?</a:t>
            </a:r>
          </a:p>
          <a:p>
            <a:pPr marL="457200" lvl="1" indent="0">
              <a:buNone/>
            </a:pPr>
            <a:r>
              <a:rPr lang="en-US" dirty="0" smtClean="0"/>
              <a:t>- Don’t use repayment for accountability if you can’t answer this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Promising ways forward: </a:t>
            </a:r>
          </a:p>
          <a:p>
            <a:pPr marL="457200" lvl="1" indent="0">
              <a:buNone/>
            </a:pPr>
            <a:r>
              <a:rPr lang="en-US" dirty="0" smtClean="0"/>
              <a:t>- Repayment improvement fund</a:t>
            </a:r>
          </a:p>
          <a:p>
            <a:pPr marL="457200" lvl="1" indent="0">
              <a:buNone/>
            </a:pPr>
            <a:r>
              <a:rPr lang="en-US" dirty="0" smtClean="0"/>
              <a:t>- Build campus &amp; students’ capacity to improve outcomes</a:t>
            </a:r>
          </a:p>
          <a:p>
            <a:pPr marL="457200" lvl="1" indent="0">
              <a:buNone/>
            </a:pPr>
            <a:r>
              <a:rPr lang="en-US" dirty="0" smtClean="0"/>
              <a:t>- Comprehensive, community-based solutions</a:t>
            </a:r>
          </a:p>
          <a:p>
            <a:pPr marL="457200" lvl="1" indent="0">
              <a:buNone/>
            </a:pPr>
            <a:r>
              <a:rPr lang="en-US" dirty="0" smtClean="0"/>
              <a:t>- Technical assistance labs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27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154</Words>
  <Application>Microsoft Office PowerPoint</Application>
  <PresentationFormat>Widescreen</PresentationFormat>
  <Paragraphs>69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How accountability can  increase racial inequality:  The case of federal risk-sharing </vt:lpstr>
      <vt:lpstr>Policy context</vt:lpstr>
      <vt:lpstr>Repayment, income, &amp; race are highly correlated</vt:lpstr>
      <vt:lpstr>A fairer way to improve repayment</vt:lpstr>
    </vt:vector>
  </TitlesOfParts>
  <Company>University of Wisconsin-Madison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accountability can  increase racial inequality:  The case of federal risk-sharing </dc:title>
  <dc:creator>Nicholas Hillman</dc:creator>
  <cp:lastModifiedBy>Nicholas Hillman</cp:lastModifiedBy>
  <cp:revision>20</cp:revision>
  <dcterms:created xsi:type="dcterms:W3CDTF">2018-09-19T21:37:16Z</dcterms:created>
  <dcterms:modified xsi:type="dcterms:W3CDTF">2018-09-20T15:24:27Z</dcterms:modified>
</cp:coreProperties>
</file>