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86" r:id="rId3"/>
    <p:sldId id="284" r:id="rId4"/>
    <p:sldId id="272" r:id="rId5"/>
    <p:sldId id="271" r:id="rId6"/>
    <p:sldId id="268" r:id="rId7"/>
    <p:sldId id="265" r:id="rId8"/>
    <p:sldId id="278" r:id="rId9"/>
    <p:sldId id="270" r:id="rId10"/>
    <p:sldId id="273" r:id="rId11"/>
    <p:sldId id="259" r:id="rId12"/>
    <p:sldId id="280" r:id="rId13"/>
    <p:sldId id="261" r:id="rId14"/>
    <p:sldId id="269" r:id="rId15"/>
    <p:sldId id="260" r:id="rId16"/>
    <p:sldId id="282" r:id="rId17"/>
    <p:sldId id="266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16DCF8E-F741-413E-B4EE-C3EC28E1DCF5}">
          <p14:sldIdLst>
            <p14:sldId id="281"/>
            <p14:sldId id="286"/>
            <p14:sldId id="284"/>
            <p14:sldId id="272"/>
            <p14:sldId id="271"/>
            <p14:sldId id="268"/>
            <p14:sldId id="265"/>
            <p14:sldId id="278"/>
            <p14:sldId id="270"/>
            <p14:sldId id="273"/>
            <p14:sldId id="259"/>
            <p14:sldId id="280"/>
            <p14:sldId id="261"/>
            <p14:sldId id="269"/>
            <p14:sldId id="260"/>
            <p14:sldId id="282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94484" autoAdjust="0"/>
  </p:normalViewPr>
  <p:slideViewPr>
    <p:cSldViewPr>
      <p:cViewPr>
        <p:scale>
          <a:sx n="70" d="100"/>
          <a:sy n="70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19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18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08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372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00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36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04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00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74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5107-1DEB-4911-B088-EFCF4506578C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17FE-DB46-4DC9-8A14-41C25D027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576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amexico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980728"/>
            <a:ext cx="4320480" cy="11521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Christian Galvan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5" t="16317"/>
          <a:stretch/>
        </p:blipFill>
        <p:spPr>
          <a:xfrm>
            <a:off x="3866604" y="188640"/>
            <a:ext cx="5094136" cy="637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54388" y="21328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Mexico City – New York </a:t>
            </a:r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Major: Biology</a:t>
            </a:r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56840"/>
            <a:ext cx="1573026" cy="5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3431" y="5345832"/>
            <a:ext cx="4104456" cy="15121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Yovany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Diaz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00636"/>
            <a:ext cx="34707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From: </a:t>
            </a:r>
          </a:p>
          <a:p>
            <a:pPr algn="ctr"/>
            <a:r>
              <a:rPr lang="en-US" sz="2000" b="1" dirty="0" smtClean="0"/>
              <a:t>San Luis Potosi – Georgia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“The language limitation has been a barrier for me to continue studying and getting a job.”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28120" r="53365" b="14662"/>
          <a:stretch/>
        </p:blipFill>
        <p:spPr bwMode="auto">
          <a:xfrm>
            <a:off x="3605951" y="188640"/>
            <a:ext cx="5299417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8620"/>
            <a:ext cx="4104456" cy="12241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Viridiana Chavez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5534075" cy="55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51520" y="686197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Guanajuato – Florida 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work:  transnational “call center”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Desires  to become a teacher.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0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45832"/>
            <a:ext cx="4845705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Victor Hugo Manuel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7" y="0"/>
            <a:ext cx="6666376" cy="499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094191" y="4826675"/>
            <a:ext cx="3039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Estado de Mexico– Nevada </a:t>
            </a:r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Major: </a:t>
            </a:r>
            <a:r>
              <a:rPr lang="en-US" b="1" dirty="0" smtClean="0"/>
              <a:t>Foreign Languages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Works: English Teacher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6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536504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Victor Saucedo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4040" r="5684" b="573"/>
          <a:stretch/>
        </p:blipFill>
        <p:spPr>
          <a:xfrm>
            <a:off x="179512" y="117693"/>
            <a:ext cx="4032448" cy="658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4355976" y="3140968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Chihuahua – </a:t>
            </a:r>
            <a:r>
              <a:rPr lang="en-US" b="1" dirty="0" smtClean="0"/>
              <a:t>Texas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16 years currently living in The US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Benefits from Executive Order 2012 “DACA”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Major: Computer Science 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9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4104456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Selene Ramirez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3707904" cy="65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115616" y="249289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Michoacán – Indiana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Major: </a:t>
            </a:r>
            <a:r>
              <a:rPr lang="en-US" b="1" dirty="0" smtClean="0"/>
              <a:t>Educational psychology </a:t>
            </a:r>
          </a:p>
          <a:p>
            <a:pPr algn="ctr"/>
            <a:r>
              <a:rPr lang="en-US" dirty="0" smtClean="0"/>
              <a:t>Work: </a:t>
            </a:r>
            <a:r>
              <a:rPr lang="en-US" b="1" dirty="0" smtClean="0"/>
              <a:t>English Teacher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38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4392488" cy="1080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Pedro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Magallon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6687"/>
            <a:ext cx="3816424" cy="678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115616" y="213285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Guerrero –  California 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Major: Psychology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Work: </a:t>
            </a:r>
            <a:r>
              <a:rPr lang="en-US" dirty="0" smtClean="0"/>
              <a:t>online bilingual </a:t>
            </a:r>
            <a:r>
              <a:rPr lang="en-US" dirty="0" smtClean="0"/>
              <a:t>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260648"/>
            <a:ext cx="2797220" cy="201622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Rufino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Santiz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Diaz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5023"/>
          <a:stretch/>
        </p:blipFill>
        <p:spPr>
          <a:xfrm>
            <a:off x="2518869" y="6788"/>
            <a:ext cx="6600176" cy="651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-15200" y="2898059"/>
            <a:ext cx="284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Chiapas – Georgia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Major: </a:t>
            </a:r>
            <a:r>
              <a:rPr lang="en-US" b="1" dirty="0" smtClean="0"/>
              <a:t>BA </a:t>
            </a:r>
            <a:r>
              <a:rPr lang="en-US" b="1" dirty="0"/>
              <a:t>of English </a:t>
            </a:r>
            <a:r>
              <a:rPr lang="en-US" b="1" dirty="0" smtClean="0"/>
              <a:t>teaching 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43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5646131"/>
            <a:ext cx="6336704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Valeria Aragon Gonzalez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" y="116632"/>
            <a:ext cx="925042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564899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From: </a:t>
            </a:r>
          </a:p>
          <a:p>
            <a:pPr algn="ctr"/>
            <a:r>
              <a:rPr lang="en-US" b="1" dirty="0" smtClean="0"/>
              <a:t>Mexico City  –  Florida </a:t>
            </a:r>
            <a:endParaRPr lang="en-US" b="1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/>
              <a:t>Major: </a:t>
            </a:r>
            <a:r>
              <a:rPr lang="en-US" b="1" dirty="0" smtClean="0"/>
              <a:t>International Business</a:t>
            </a:r>
          </a:p>
        </p:txBody>
      </p:sp>
    </p:spTree>
    <p:extLst>
      <p:ext uri="{BB962C8B-B14F-4D97-AF65-F5344CB8AC3E}">
        <p14:creationId xmlns:p14="http://schemas.microsoft.com/office/powerpoint/2010/main" val="334020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517232"/>
            <a:ext cx="4845705" cy="15121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Freddi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Garcia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71594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364088" y="5517232"/>
            <a:ext cx="4801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Mexico City – California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Major: Sociology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5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5157192"/>
            <a:ext cx="5421769" cy="15121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Raziel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Ramos Jaramillo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88061" y="260648"/>
            <a:ext cx="645962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4476" y="4077072"/>
            <a:ext cx="269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Baja </a:t>
            </a:r>
            <a:r>
              <a:rPr lang="en-US" b="1" dirty="0" smtClean="0"/>
              <a:t>California </a:t>
            </a:r>
            <a:r>
              <a:rPr lang="en-US" b="1" dirty="0" smtClean="0"/>
              <a:t>– Arizona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</a:t>
            </a:r>
            <a:r>
              <a:rPr lang="en-US" dirty="0" smtClean="0"/>
              <a:t>ajor: Medicine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4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5097163"/>
            <a:ext cx="4104456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Manuel and Alejandro Torres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22108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Mexico City – Georgia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Pursuing: IT Industry / high school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-694"/>
          <a:stretch/>
        </p:blipFill>
        <p:spPr>
          <a:xfrm>
            <a:off x="2607136" y="116632"/>
            <a:ext cx="638838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16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4729378" cy="122179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Samuel &amp; Daniel Lopez</a:t>
            </a:r>
            <a:endParaRPr lang="es-MX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220486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Jalisco –– California, Missouri, Texas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Both work: Trans national “ Call center”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8" y="127247"/>
            <a:ext cx="4364800" cy="654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23528" y="5589241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hlinkClick r:id="rId4"/>
              </a:rPr>
              <a:t>s</a:t>
            </a:r>
            <a:r>
              <a:rPr lang="en-US" sz="2800" dirty="0" err="1" smtClean="0">
                <a:hlinkClick r:id="rId4"/>
              </a:rPr>
              <a:t>itio</a:t>
            </a:r>
            <a:r>
              <a:rPr lang="en-US" sz="2800" dirty="0" smtClean="0">
                <a:hlinkClick r:id="rId4"/>
              </a:rPr>
              <a:t> web:</a:t>
            </a:r>
          </a:p>
          <a:p>
            <a:pPr algn="ctr"/>
            <a:r>
              <a:rPr lang="en-US" sz="2800" dirty="0" smtClean="0">
                <a:hlinkClick r:id="rId4"/>
              </a:rPr>
              <a:t>www.odamexico.org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7958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6841" y="332656"/>
            <a:ext cx="4104456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Viridiana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Vargas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56066" y="249289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Guanajuato – Idaho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“I would love to continue my higher education but at this moment I </a:t>
            </a:r>
            <a:r>
              <a:rPr lang="en-US" dirty="0" smtClean="0"/>
              <a:t>need to work</a:t>
            </a:r>
            <a:r>
              <a:rPr lang="en-US" dirty="0" smtClean="0"/>
              <a:t>.”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323527" y="188639"/>
            <a:ext cx="4392489" cy="659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98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16424" cy="15841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Sybil Mitchel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Lozano 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872367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11560" y="2852936"/>
            <a:ext cx="3189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Sonora – Arizona 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supervisor </a:t>
            </a:r>
            <a:r>
              <a:rPr lang="en-US" b="1" dirty="0" smtClean="0"/>
              <a:t>@ Trans national Call Center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70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171400"/>
            <a:ext cx="4104456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Enrique Rojas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8180"/>
            <a:ext cx="583264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047656" y="76470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Morelos – Indiana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Major: IT Engineer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Work: trans national IT company. </a:t>
            </a:r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52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548680"/>
            <a:ext cx="4104456" cy="1512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Yoni Salgado</a:t>
            </a: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39"/>
            <a:ext cx="3672408" cy="667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From: </a:t>
            </a:r>
          </a:p>
          <a:p>
            <a:pPr algn="ctr"/>
            <a:r>
              <a:rPr lang="en-US" b="1" dirty="0" smtClean="0"/>
              <a:t>Guerrero – Florida  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“I am not currently studying because of economic issues.”</a:t>
            </a:r>
          </a:p>
        </p:txBody>
      </p:sp>
    </p:spTree>
    <p:extLst>
      <p:ext uri="{BB962C8B-B14F-4D97-AF65-F5344CB8AC3E}">
        <p14:creationId xmlns:p14="http://schemas.microsoft.com/office/powerpoint/2010/main" val="408340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300</Words>
  <Application>Microsoft Office PowerPoint</Application>
  <PresentationFormat>Presentación en pantalla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Christian Galvan</vt:lpstr>
      <vt:lpstr>Freddi Garcia</vt:lpstr>
      <vt:lpstr>Raziel Ramos Jaramillo</vt:lpstr>
      <vt:lpstr>Manuel and Alejandro Torres</vt:lpstr>
      <vt:lpstr>Samuel &amp; Daniel Lopez</vt:lpstr>
      <vt:lpstr>  Viridiana Vargas</vt:lpstr>
      <vt:lpstr>Sybil Mitchel  Lozano </vt:lpstr>
      <vt:lpstr>Enrique Rojas</vt:lpstr>
      <vt:lpstr>Yoni Salgado</vt:lpstr>
      <vt:lpstr>Yovany Diaz</vt:lpstr>
      <vt:lpstr>Viridiana Chavez</vt:lpstr>
      <vt:lpstr>Victor Hugo Manuel</vt:lpstr>
      <vt:lpstr>Victor Saucedo</vt:lpstr>
      <vt:lpstr>Selene Ramirez</vt:lpstr>
      <vt:lpstr>Pedro  Magallon</vt:lpstr>
      <vt:lpstr>Rufino  Santiz Diaz</vt:lpstr>
      <vt:lpstr>Valeria Aragon Gonzalez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Jovene</dc:title>
  <dc:creator>Maggie Loredo</dc:creator>
  <cp:lastModifiedBy>Maggie Loredo</cp:lastModifiedBy>
  <cp:revision>57</cp:revision>
  <dcterms:created xsi:type="dcterms:W3CDTF">2016-08-02T14:15:03Z</dcterms:created>
  <dcterms:modified xsi:type="dcterms:W3CDTF">2016-09-07T23:50:31Z</dcterms:modified>
</cp:coreProperties>
</file>